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298" r:id="rId22"/>
    <p:sldId id="299" r:id="rId23"/>
    <p:sldId id="300" r:id="rId24"/>
    <p:sldId id="301" r:id="rId25"/>
    <p:sldId id="307" r:id="rId26"/>
    <p:sldId id="306" r:id="rId27"/>
    <p:sldId id="302" r:id="rId28"/>
    <p:sldId id="303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87"/>
            <p14:sldId id="263"/>
            <p14:sldId id="264"/>
            <p14:sldId id="265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8"/>
            <p14:sldId id="299"/>
            <p14:sldId id="300"/>
            <p14:sldId id="301"/>
            <p14:sldId id="307"/>
            <p14:sldId id="306"/>
            <p14:sldId id="302"/>
            <p14:sldId id="303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a Aparta" userId="S::l.aparta@lcdnikp.elodz.edu.pl::34305675-a844-4679-a0cc-e59c76cfb0b4" providerId="AD" clId="Web-{B7B26035-CC23-40AD-A901-2FA3F2A32B94}"/>
    <pc:docChg chg="addSld delSld modSld modSection">
      <pc:chgData name="Lidia Aparta" userId="S::l.aparta@lcdnikp.elodz.edu.pl::34305675-a844-4679-a0cc-e59c76cfb0b4" providerId="AD" clId="Web-{B7B26035-CC23-40AD-A901-2FA3F2A32B94}" dt="2019-01-20T18:49:27.729" v="159" actId="14100"/>
      <pc:docMkLst>
        <pc:docMk/>
      </pc:docMkLst>
      <pc:sldChg chg="modSp">
        <pc:chgData name="Lidia Aparta" userId="S::l.aparta@lcdnikp.elodz.edu.pl::34305675-a844-4679-a0cc-e59c76cfb0b4" providerId="AD" clId="Web-{B7B26035-CC23-40AD-A901-2FA3F2A32B94}" dt="2019-01-20T18:40:14.278" v="2" actId="20577"/>
        <pc:sldMkLst>
          <pc:docMk/>
          <pc:sldMk cId="1821661384" sldId="257"/>
        </pc:sldMkLst>
        <pc:spChg chg="mod">
          <ac:chgData name="Lidia Aparta" userId="S::l.aparta@lcdnikp.elodz.edu.pl::34305675-a844-4679-a0cc-e59c76cfb0b4" providerId="AD" clId="Web-{B7B26035-CC23-40AD-A901-2FA3F2A32B94}" dt="2019-01-20T18:40:14.278" v="2" actId="20577"/>
          <ac:spMkLst>
            <pc:docMk/>
            <pc:sldMk cId="1821661384" sldId="257"/>
            <ac:spMk id="3" creationId="{08B268EA-0372-4F13-8D56-A9B6B3AF8D9C}"/>
          </ac:spMkLst>
        </pc:spChg>
      </pc:sldChg>
      <pc:sldChg chg="modSp">
        <pc:chgData name="Lidia Aparta" userId="S::l.aparta@lcdnikp.elodz.edu.pl::34305675-a844-4679-a0cc-e59c76cfb0b4" providerId="AD" clId="Web-{B7B26035-CC23-40AD-A901-2FA3F2A32B94}" dt="2019-01-20T18:40:25.152" v="7" actId="1076"/>
        <pc:sldMkLst>
          <pc:docMk/>
          <pc:sldMk cId="3208695573" sldId="258"/>
        </pc:sldMkLst>
        <pc:picChg chg="mod">
          <ac:chgData name="Lidia Aparta" userId="S::l.aparta@lcdnikp.elodz.edu.pl::34305675-a844-4679-a0cc-e59c76cfb0b4" providerId="AD" clId="Web-{B7B26035-CC23-40AD-A901-2FA3F2A32B94}" dt="2019-01-20T18:40:25.152" v="7" actId="1076"/>
          <ac:picMkLst>
            <pc:docMk/>
            <pc:sldMk cId="3208695573" sldId="258"/>
            <ac:picMk id="5" creationId="{00000000-0000-0000-0000-000000000000}"/>
          </ac:picMkLst>
        </pc:picChg>
      </pc:sldChg>
      <pc:sldChg chg="modSp">
        <pc:chgData name="Lidia Aparta" userId="S::l.aparta@lcdnikp.elodz.edu.pl::34305675-a844-4679-a0cc-e59c76cfb0b4" providerId="AD" clId="Web-{B7B26035-CC23-40AD-A901-2FA3F2A32B94}" dt="2019-01-20T18:41:17.683" v="8" actId="14100"/>
        <pc:sldMkLst>
          <pc:docMk/>
          <pc:sldMk cId="915539076" sldId="263"/>
        </pc:sldMkLst>
        <pc:picChg chg="mod">
          <ac:chgData name="Lidia Aparta" userId="S::l.aparta@lcdnikp.elodz.edu.pl::34305675-a844-4679-a0cc-e59c76cfb0b4" providerId="AD" clId="Web-{B7B26035-CC23-40AD-A901-2FA3F2A32B94}" dt="2019-01-20T18:41:17.683" v="8" actId="14100"/>
          <ac:picMkLst>
            <pc:docMk/>
            <pc:sldMk cId="915539076" sldId="263"/>
            <ac:picMk id="5" creationId="{00000000-0000-0000-0000-000000000000}"/>
          </ac:picMkLst>
        </pc:picChg>
      </pc:sldChg>
      <pc:sldChg chg="addSp delSp modSp">
        <pc:chgData name="Lidia Aparta" userId="S::l.aparta@lcdnikp.elodz.edu.pl::34305675-a844-4679-a0cc-e59c76cfb0b4" providerId="AD" clId="Web-{B7B26035-CC23-40AD-A901-2FA3F2A32B94}" dt="2019-01-20T18:43:45.449" v="31" actId="14100"/>
        <pc:sldMkLst>
          <pc:docMk/>
          <pc:sldMk cId="1787308269" sldId="269"/>
        </pc:sldMkLst>
        <pc:spChg chg="del mod">
          <ac:chgData name="Lidia Aparta" userId="S::l.aparta@lcdnikp.elodz.edu.pl::34305675-a844-4679-a0cc-e59c76cfb0b4" providerId="AD" clId="Web-{B7B26035-CC23-40AD-A901-2FA3F2A32B94}" dt="2019-01-20T18:42:58.808" v="16"/>
          <ac:spMkLst>
            <pc:docMk/>
            <pc:sldMk cId="1787308269" sldId="269"/>
            <ac:spMk id="3" creationId="{00000000-0000-0000-0000-000000000000}"/>
          </ac:spMkLst>
        </pc:spChg>
        <pc:spChg chg="mod">
          <ac:chgData name="Lidia Aparta" userId="S::l.aparta@lcdnikp.elodz.edu.pl::34305675-a844-4679-a0cc-e59c76cfb0b4" providerId="AD" clId="Web-{B7B26035-CC23-40AD-A901-2FA3F2A32B94}" dt="2019-01-20T18:43:40.793" v="30" actId="1076"/>
          <ac:spMkLst>
            <pc:docMk/>
            <pc:sldMk cId="1787308269" sldId="269"/>
            <ac:spMk id="6" creationId="{00000000-0000-0000-0000-000000000000}"/>
          </ac:spMkLst>
        </pc:spChg>
        <pc:spChg chg="add del mod">
          <ac:chgData name="Lidia Aparta" userId="S::l.aparta@lcdnikp.elodz.edu.pl::34305675-a844-4679-a0cc-e59c76cfb0b4" providerId="AD" clId="Web-{B7B26035-CC23-40AD-A901-2FA3F2A32B94}" dt="2019-01-20T18:43:22.527" v="21"/>
          <ac:spMkLst>
            <pc:docMk/>
            <pc:sldMk cId="1787308269" sldId="269"/>
            <ac:spMk id="8" creationId="{4F114A50-3FDC-4CF9-B4EA-E90E7D53C9C6}"/>
          </ac:spMkLst>
        </pc:spChg>
        <pc:picChg chg="mod">
          <ac:chgData name="Lidia Aparta" userId="S::l.aparta@lcdnikp.elodz.edu.pl::34305675-a844-4679-a0cc-e59c76cfb0b4" providerId="AD" clId="Web-{B7B26035-CC23-40AD-A901-2FA3F2A32B94}" dt="2019-01-20T18:43:45.449" v="31" actId="14100"/>
          <ac:picMkLst>
            <pc:docMk/>
            <pc:sldMk cId="1787308269" sldId="269"/>
            <ac:picMk id="5" creationId="{00000000-0000-0000-0000-000000000000}"/>
          </ac:picMkLst>
        </pc:picChg>
      </pc:sldChg>
      <pc:sldChg chg="modSp">
        <pc:chgData name="Lidia Aparta" userId="S::l.aparta@lcdnikp.elodz.edu.pl::34305675-a844-4679-a0cc-e59c76cfb0b4" providerId="AD" clId="Web-{B7B26035-CC23-40AD-A901-2FA3F2A32B94}" dt="2019-01-20T18:45:07.011" v="90" actId="20577"/>
        <pc:sldMkLst>
          <pc:docMk/>
          <pc:sldMk cId="3677297274" sldId="270"/>
        </pc:sldMkLst>
        <pc:spChg chg="mod">
          <ac:chgData name="Lidia Aparta" userId="S::l.aparta@lcdnikp.elodz.edu.pl::34305675-a844-4679-a0cc-e59c76cfb0b4" providerId="AD" clId="Web-{B7B26035-CC23-40AD-A901-2FA3F2A32B94}" dt="2019-01-20T18:45:07.011" v="90" actId="20577"/>
          <ac:spMkLst>
            <pc:docMk/>
            <pc:sldMk cId="3677297274" sldId="270"/>
            <ac:spMk id="3" creationId="{00000000-0000-0000-0000-000000000000}"/>
          </ac:spMkLst>
        </pc:spChg>
      </pc:sldChg>
      <pc:sldChg chg="add del">
        <pc:chgData name="Lidia Aparta" userId="S::l.aparta@lcdnikp.elodz.edu.pl::34305675-a844-4679-a0cc-e59c76cfb0b4" providerId="AD" clId="Web-{B7B26035-CC23-40AD-A901-2FA3F2A32B94}" dt="2019-01-20T18:47:40.292" v="101"/>
        <pc:sldMkLst>
          <pc:docMk/>
          <pc:sldMk cId="3034488843" sldId="271"/>
        </pc:sldMkLst>
      </pc:sldChg>
      <pc:sldChg chg="add del">
        <pc:chgData name="Lidia Aparta" userId="S::l.aparta@lcdnikp.elodz.edu.pl::34305675-a844-4679-a0cc-e59c76cfb0b4" providerId="AD" clId="Web-{B7B26035-CC23-40AD-A901-2FA3F2A32B94}" dt="2019-01-20T18:48:04.339" v="102"/>
        <pc:sldMkLst>
          <pc:docMk/>
          <pc:sldMk cId="3534230622" sldId="272"/>
        </pc:sldMkLst>
      </pc:sldChg>
      <pc:sldChg chg="add del">
        <pc:chgData name="Lidia Aparta" userId="S::l.aparta@lcdnikp.elodz.edu.pl::34305675-a844-4679-a0cc-e59c76cfb0b4" providerId="AD" clId="Web-{B7B26035-CC23-40AD-A901-2FA3F2A32B94}" dt="2019-01-20T18:47:36.589" v="100"/>
        <pc:sldMkLst>
          <pc:docMk/>
          <pc:sldMk cId="3456633549" sldId="273"/>
        </pc:sldMkLst>
      </pc:sldChg>
      <pc:sldChg chg="modSp add del">
        <pc:chgData name="Lidia Aparta" userId="S::l.aparta@lcdnikp.elodz.edu.pl::34305675-a844-4679-a0cc-e59c76cfb0b4" providerId="AD" clId="Web-{B7B26035-CC23-40AD-A901-2FA3F2A32B94}" dt="2019-01-20T18:49:27.729" v="159" actId="14100"/>
        <pc:sldMkLst>
          <pc:docMk/>
          <pc:sldMk cId="1130509526" sldId="274"/>
        </pc:sldMkLst>
        <pc:spChg chg="mod">
          <ac:chgData name="Lidia Aparta" userId="S::l.aparta@lcdnikp.elodz.edu.pl::34305675-a844-4679-a0cc-e59c76cfb0b4" providerId="AD" clId="Web-{B7B26035-CC23-40AD-A901-2FA3F2A32B94}" dt="2019-01-20T18:49:22.886" v="157" actId="1076"/>
          <ac:spMkLst>
            <pc:docMk/>
            <pc:sldMk cId="1130509526" sldId="274"/>
            <ac:spMk id="3" creationId="{00000000-0000-0000-0000-000000000000}"/>
          </ac:spMkLst>
        </pc:spChg>
        <pc:picChg chg="mod">
          <ac:chgData name="Lidia Aparta" userId="S::l.aparta@lcdnikp.elodz.edu.pl::34305675-a844-4679-a0cc-e59c76cfb0b4" providerId="AD" clId="Web-{B7B26035-CC23-40AD-A901-2FA3F2A32B94}" dt="2019-01-20T18:49:27.729" v="159" actId="14100"/>
          <ac:picMkLst>
            <pc:docMk/>
            <pc:sldMk cId="1130509526" sldId="274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="" xmlns:a16="http://schemas.microsoft.com/office/drawing/2014/main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pl/service/terms/#usag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9698" y="2514600"/>
            <a:ext cx="9144000" cy="1385893"/>
          </a:xfrm>
        </p:spPr>
        <p:txBody>
          <a:bodyPr>
            <a:normAutofit/>
          </a:bodyPr>
          <a:lstStyle/>
          <a:p>
            <a:r>
              <a:rPr lang="pl-PL" b="1" dirty="0"/>
              <a:t>Platforma </a:t>
            </a:r>
            <a:r>
              <a:rPr lang="pl-PL" b="1" dirty="0" err="1"/>
              <a:t>LearningApps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Katalog dodatkowych narzędzi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06572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Poza różnymi szablonami użytkownik ma również dostęp do dodatkowych narzędzi m.in. do planowania działań, uzyskiwania informacji zwrotniej i komunikacji. Narzędzia te nie są przedmiotem niniejszego opracowania.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00162" y="4009003"/>
            <a:ext cx="9591675" cy="1766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00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</a:t>
            </a:r>
            <a:r>
              <a:rPr lang="pl-PL" b="1" dirty="0" smtClean="0"/>
              <a:t>– </a:t>
            </a:r>
            <a:r>
              <a:rPr lang="pl-PL" b="1" dirty="0" smtClean="0"/>
              <a:t>Tworzenie krzyżówek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41084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 wybraniu modułu </a:t>
            </a:r>
            <a:r>
              <a:rPr lang="pl-PL" dirty="0"/>
              <a:t>p</a:t>
            </a:r>
            <a:r>
              <a:rPr lang="pl-PL" dirty="0" smtClean="0"/>
              <a:t>ojawia </a:t>
            </a:r>
            <a:r>
              <a:rPr lang="pl-PL" dirty="0"/>
              <a:t>się przykładowa krzyżówka, którą można przetestować. Z jej prawej strony znajduje się przycisk </a:t>
            </a:r>
            <a:r>
              <a:rPr lang="pl-PL" b="1" i="1" dirty="0"/>
              <a:t>utwórz nową</a:t>
            </a:r>
            <a:r>
              <a:rPr lang="pl-PL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Użytkownik przechodzi do panelu edycyjnego krzyżówki i kolejno uzupełnia jej elementy: </a:t>
            </a:r>
          </a:p>
          <a:p>
            <a:pPr algn="just">
              <a:lnSpc>
                <a:spcPct val="120000"/>
              </a:lnSpc>
            </a:pPr>
            <a:r>
              <a:rPr lang="pl-PL" b="1" i="1" dirty="0"/>
              <a:t>Nazwa aplikacji</a:t>
            </a:r>
            <a:r>
              <a:rPr lang="pl-PL" dirty="0"/>
              <a:t> – to nazwa tworzonej krzyżówki.</a:t>
            </a:r>
          </a:p>
          <a:p>
            <a:pPr algn="just">
              <a:lnSpc>
                <a:spcPct val="120000"/>
              </a:lnSpc>
            </a:pPr>
            <a:r>
              <a:rPr lang="pl-PL" b="1" i="1" dirty="0"/>
              <a:t>Opis polecenia</a:t>
            </a:r>
            <a:r>
              <a:rPr lang="pl-PL" dirty="0"/>
              <a:t> – to instrukcja dla gracza, który będzie rozwiązywał ćwiczenie. Opis jest niezbędny, dla poprawnego zrozumienia przez ucznia wykonywanego ćwiczenia.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9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7990" y="2444750"/>
            <a:ext cx="8876020" cy="2943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06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pl-PL" b="1" i="1" dirty="0"/>
              <a:t>Tło</a:t>
            </a:r>
            <a:r>
              <a:rPr lang="pl-PL" dirty="0"/>
              <a:t> – dla urozmaicenia, ubarwienia ćwiczenia interaktywnego warto wybrać kolorowe grafiki tematycznie związane z treścią ćwiczenia. Użytkownik ma do wyboru: archiwum zdjęć z Wikipedii, adres internetowy obrazka lub zasoby własnego komputera.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12394" y="3948116"/>
            <a:ext cx="4367212" cy="184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17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Podczas wybierania obrazów należy pamiętać o zachowaniu praw autorskich. Najbezpieczniej jest korzystać ze swoich autorskich zdjęć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rysunków, lub wybierać te, które są udostępnione w sieci na licencji </a:t>
            </a:r>
            <a:r>
              <a:rPr lang="pl-PL" u="sng" dirty="0">
                <a:hlinkClick r:id="rId2"/>
              </a:rPr>
              <a:t>CC0 Creative </a:t>
            </a:r>
            <a:r>
              <a:rPr lang="pl-PL" u="sng" dirty="0" err="1">
                <a:hlinkClick r:id="rId2"/>
              </a:rPr>
              <a:t>Commons</a:t>
            </a:r>
            <a:r>
              <a:rPr lang="pl-PL" dirty="0"/>
              <a:t>. Dla znalezionego obrazu z archiwum zdjęć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Wikipedii należy sprawdzić źródło i warunki licencji. Taką funkcjonalność udostępnia element szablonu.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2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Wybór obrazu należy zatwierdzić przyciskiem </a:t>
            </a:r>
            <a:r>
              <a:rPr lang="pl-PL" b="1" i="1" dirty="0"/>
              <a:t>zatwierdź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43249" y="2501219"/>
            <a:ext cx="5905501" cy="3116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39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63692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Dalsze edytowanie polega na uzupełnieniu pytań do ćwiczenia. Użytkownik ma do wyboru </a:t>
            </a:r>
            <a:r>
              <a:rPr lang="pl-PL" b="1" i="1" dirty="0"/>
              <a:t>pytanie</a:t>
            </a:r>
            <a:r>
              <a:rPr lang="pl-PL" dirty="0"/>
              <a:t> w formie: tekstu, obrazu, pliku audio lub wideo oraz tekstu do odczytania (tekst zostanie przeczytany przez lektora w jednym z 5 języków).</a:t>
            </a:r>
          </a:p>
          <a:p>
            <a:pPr algn="just"/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72995" y="3800480"/>
            <a:ext cx="7446009" cy="1971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60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 każdego pytania należy przyporządkować hasło – </a:t>
            </a:r>
            <a:r>
              <a:rPr lang="pl-PL" b="1" i="1" dirty="0"/>
              <a:t>słowo szukane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92717" y="3075304"/>
            <a:ext cx="9206566" cy="1545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31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Użytkownik tworzy krzyżówkę dodając kolejne pytania.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każdej chwili można zmieniać, usuwać, zmieniać kolejność.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65942" y="3055939"/>
            <a:ext cx="6660116" cy="260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54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b="1" i="1" dirty="0"/>
              <a:t>Hasło – rozwiązanie krzyżówki</a:t>
            </a:r>
            <a:r>
              <a:rPr lang="pl-PL" dirty="0"/>
              <a:t> – to pole użytkownik wypełnia opcjonalnie. Tworzona krzyżówka może być z hasłem – wówczas należy wpisać w to pole hasło krzyżówki lub pole pozostawić puste – jeśli krzyżówka jest bez hasła.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961103" y="4157663"/>
            <a:ext cx="10269793" cy="1456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95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4489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LearningApps.org to aplikacja Web 2.0 wspierająca uczenie się i </a:t>
            </a:r>
            <a:r>
              <a:rPr lang="pl-PL" dirty="0" err="1"/>
              <a:t>i</a:t>
            </a:r>
            <a:r>
              <a:rPr lang="pl-PL" dirty="0"/>
              <a:t> kształcenie przy pomocy interaktywnych modułów. Zaletą platformy jest nieograniczony i bezpłatny dostęp. Kolejną zaletą aplikacji jest możliwość bezpośredniego korzystania z interaktywnych ćwiczeń z poziomu </a:t>
            </a:r>
            <a:r>
              <a:rPr lang="pl-PL" dirty="0" err="1"/>
              <a:t>internetu</a:t>
            </a:r>
            <a:r>
              <a:rPr lang="pl-PL" dirty="0"/>
              <a:t>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Moduły interaktywne, w zależności od szablonu mają dodatkowe opcje. W trakcie tworzenia ćwiczeń należy się z nimi zapoznać i sprawdzić, jak działają.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2761" y="3848100"/>
            <a:ext cx="10471039" cy="157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17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każdym ćwiczeniu jest miejsce na informację zwrotną np. można pochwalić ucznia za pomyślne ukończenie zadania.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49705" y="3414719"/>
            <a:ext cx="9892590" cy="2085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01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każdym module są również elementy pomocy. W tym miejscu można podpowiedzieć lub naprowadzić ucznia na właściwy tok rozumowania.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50937" y="3286125"/>
            <a:ext cx="8690125" cy="2087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820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5876925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 naciśnięciu przycisku </a:t>
            </a:r>
            <a:r>
              <a:rPr lang="pl-PL" b="1" i="1" dirty="0"/>
              <a:t>Zobacz podgląd i zakończ</a:t>
            </a:r>
            <a:r>
              <a:rPr lang="pl-PL" dirty="0"/>
              <a:t> autor ćwiczenia zobaczy efekty swojej pracy. Zawsze można wrócić do edycji zadania wybierając przycisk </a:t>
            </a:r>
            <a:r>
              <a:rPr lang="pl-PL" b="1" i="1" dirty="0"/>
              <a:t>Zmodyfikuj aplikację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15125" y="1892300"/>
            <a:ext cx="4638675" cy="3570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007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Ostatni krok to decyzja czy aplikacja ma być publiczna czy prywatna. Jeśli użytkownik wybierze przycisk </a:t>
            </a:r>
            <a:r>
              <a:rPr lang="pl-PL" b="1" i="1" dirty="0"/>
              <a:t>publiczna aplikacja </a:t>
            </a:r>
            <a:r>
              <a:rPr lang="pl-PL" dirty="0"/>
              <a:t>musi uzupełnić tabelkę, dzięki której utworzona aplikacja znajdzie się w odpowiedniej kategorii tematycznej.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586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Ustawienia publikacji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15259" y="2359094"/>
            <a:ext cx="6761481" cy="3401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431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Pod aplikacją znajdują się ważne dane, dzięki którym uczniowie bez trudu do niej trafią. Są to: link do aplikacji i link do wersji pełnoekranowej oraz kod QR za pomocą którego uczeń dostanie się do ćwiczenia na urządzeniu mobilnym. W tym miejscu znajduje się również kod </a:t>
            </a:r>
            <a:r>
              <a:rPr lang="pl-PL" dirty="0" err="1"/>
              <a:t>embed</a:t>
            </a:r>
            <a:r>
              <a:rPr lang="pl-PL" dirty="0"/>
              <a:t>, który po wklejeniu do kodu strony internetowej (np. szkolnej strony internetowej) wyświetli utworzone ćwiczenie bezpośrednio na tej stronie.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50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06538" y="2813050"/>
            <a:ext cx="9778924" cy="2532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09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– Tworzenie krzyżówek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Tak utworzone ćwiczenie jest gotowe do wykorzystania. Wystarczy podać uczniom link w dowolnej formie opisanej powyżej. Każdy użytkownik, po zalogowaniu na swoje konto ma dostęp do swoich aplikacji.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6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82" y="1057278"/>
            <a:ext cx="9501835" cy="467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69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20795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Każdy, bez konieczności zakładania konta, może skorzystać z interaktywnych ćwiczeń (zakładka </a:t>
            </a:r>
            <a:r>
              <a:rPr lang="pl-PL" i="1" dirty="0"/>
              <a:t>Przeglądaj aplikacje</a:t>
            </a:r>
            <a:r>
              <a:rPr lang="pl-PL" dirty="0"/>
              <a:t>), których na platformie jest ponad 4 miliony. Wybrane ćwiczenia można udostępniać uczniom na licencji Creative </a:t>
            </a:r>
            <a:r>
              <a:rPr lang="pl-PL" dirty="0" err="1"/>
              <a:t>Commons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70697" y="3685184"/>
            <a:ext cx="8650605" cy="1929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07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u="sng" dirty="0"/>
              <a:t>Zakładanie konta</a:t>
            </a:r>
            <a:endParaRPr lang="pl-PL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4033838" cy="3911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Aby skorzystać ze wszystkich funkcjonalności platformy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mieć możliwość zaprojektowania własnych interaktywnych ćwiczeń należy się zarejestrować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założyć konto użytkownika.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58" y="1285738"/>
            <a:ext cx="2443481" cy="4398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1325519"/>
            <a:ext cx="2428874" cy="4349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69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Nowe ćwiczenie interaktywne tworzy się zgodnie ze schematem przedstawionym na platformie </a:t>
            </a:r>
            <a:r>
              <a:rPr lang="pl-PL" dirty="0" err="1"/>
              <a:t>LearningApps</a:t>
            </a:r>
            <a:r>
              <a:rPr lang="pl-PL" dirty="0"/>
              <a:t>: czyli od pomysłu na ćwiczenie dla ucznia, poprzez wybór odpowiedniego szablonu </a:t>
            </a:r>
            <a:br>
              <a:rPr lang="pl-PL" dirty="0"/>
            </a:br>
            <a:r>
              <a:rPr lang="pl-PL" dirty="0"/>
              <a:t>i uzupełnienie go treścią, do zapisania ćwiczenia i udostępnienia go uczniom.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16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Schemat idei platformy </a:t>
            </a:r>
            <a:r>
              <a:rPr lang="pl-PL" b="1" dirty="0" err="1"/>
              <a:t>LearningApps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770890" y="2426973"/>
            <a:ext cx="10582910" cy="2847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61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Szablony dostępne na platformie </a:t>
            </a:r>
            <a:r>
              <a:rPr lang="pl-PL" b="1" dirty="0" err="1"/>
              <a:t>LearningApps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Tworzenie nowego ćwiczenia rozpoczyna się od wybrania szablonu,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dostępnych modułów interaktywnych na platformie zgodnie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powyższym schematem.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22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Szablony dostępne na platformie </a:t>
            </a:r>
            <a:r>
              <a:rPr lang="pl-PL" b="1" dirty="0" err="1"/>
              <a:t>LearningApps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8667" y="2502485"/>
            <a:ext cx="4746840" cy="2555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3774" y="2496798"/>
            <a:ext cx="5147197" cy="2575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5390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600</Words>
  <Application>Microsoft Office PowerPoint</Application>
  <PresentationFormat>Panoramiczny</PresentationFormat>
  <Paragraphs>49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Motyw pakietu Office</vt:lpstr>
      <vt:lpstr>Platforma LearningApps</vt:lpstr>
      <vt:lpstr>Prezentacja programu PowerPoint</vt:lpstr>
      <vt:lpstr>Prezentacja programu PowerPoint</vt:lpstr>
      <vt:lpstr>Prezentacja programu PowerPoint</vt:lpstr>
      <vt:lpstr>Zakładanie konta</vt:lpstr>
      <vt:lpstr>Prezentacja programu PowerPoint</vt:lpstr>
      <vt:lpstr>Schemat idei platformy LearningApps</vt:lpstr>
      <vt:lpstr>Szablony dostępne na platformie LearningApps</vt:lpstr>
      <vt:lpstr>Szablony dostępne na platformie LearningApps</vt:lpstr>
      <vt:lpstr>Katalog dodatkowych narzędzi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  <vt:lpstr>Przykład modułu – Tworzenie krzyżówek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145</cp:revision>
  <dcterms:created xsi:type="dcterms:W3CDTF">2018-12-02T13:14:09Z</dcterms:created>
  <dcterms:modified xsi:type="dcterms:W3CDTF">2019-01-20T21:13:56Z</dcterms:modified>
</cp:coreProperties>
</file>